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4" r:id="rId18"/>
    <p:sldId id="275" r:id="rId19"/>
    <p:sldId id="276" r:id="rId20"/>
    <p:sldId id="277" r:id="rId21"/>
    <p:sldId id="278" r:id="rId22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4F4A5-B2DA-9FAB-154D-BE87C1D509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54D02-CF37-E630-B6A4-F0226C5089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6CA8C-DCED-73D1-1818-EA54146EB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A029B-F0E5-8DEB-ADE2-6EDCA30BA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CB876-CF49-D765-0B93-ECA958D8D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98477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A040-2992-4B0A-8E9C-4B5C35818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477B93-4FBF-5A6F-150A-A37F7069C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A76B5-9D23-87CB-6512-07C1C5C84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2E194-908A-A107-2275-F87F952DA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7CA11-B9C3-D5E6-823C-9C5DA2BB3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72122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B7727A-0659-A4C9-0DEE-284F77A1F1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FDCA6-9EB2-B826-8450-4AC15779B2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EEC59-B250-327E-CD56-E8241BD1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9F34D-904F-A001-57CC-6DD0B181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995F9-0117-1D3E-250F-6B4EFE88B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7547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74B3-60EE-410F-F2E5-54428C049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CE9D0-734C-A149-43F0-65BB91967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7408C-444A-F805-D321-CB10858D8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00798-8D50-7AF4-9613-6D1E2A859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07FE2-2A02-394E-5760-4620031BF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5340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4962-02D6-59B2-921A-0416A842B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4A810-43B5-88E4-ECCB-378AEFB6F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57AD6-7979-80D0-DEE6-AAF33314B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FBE75-55A6-E575-F034-4AB002B97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FAC15-DB46-5DCB-EA45-DFEBF174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9635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613D3-DCD9-AA21-5BF2-C8D0EAD19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F5614-226C-C238-0229-81ED9D2C84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7D1F-313B-C246-6E1A-3D3CD6485F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D5255-866B-A9EC-8B23-725EB0C6A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FBA18C-336B-E017-9E33-5BA66EBDE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EA6D34-B36B-8A93-B70B-2FC8BCB2F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19188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04DE2-8322-7AEB-33F1-36599E6B0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AE5A0-1911-465B-1E19-89D16D5D0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DB6ADC-382B-EC09-032A-4C5FF4899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7AC8BE-7160-8AF0-0834-2238909D41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0BDE6F-4F87-FC61-1E65-A13A91291B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FCEAFA-B195-6B73-9A90-46E93AC6C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C97C9B-55F9-69A2-ED4F-C484ABA7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81F87C-689C-CA20-4885-9F9F96E87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40628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C054F-0182-DC89-4F9C-52B8D8DAB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EC97F-C0C1-AC3E-41DF-6691F2BB6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B2F196-28F3-E495-D118-592D7A3FB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282146-7C67-D0B4-3B1F-45CFAB14E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37002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103D09-2A7B-868A-F7BE-EDF85BAF6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501CF-73D3-404E-5730-828DF8342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60E079-7419-3053-E034-377832003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67249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7C6ED-0722-8F34-BDB4-1886BCB9A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A2F4-9B10-48D9-95FD-BEF1EF68F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0068CB-FB9F-EC62-0902-3B1F7DE94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93DE82-B6FE-4B66-E153-745989A5D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0DD89-8B80-591A-C02D-87EA5B6AA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B1FB4-37ED-9177-3007-C90C9D92B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75472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7CAB5-B5AC-1BDC-1999-DF7AF967A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30FC25-71E0-D0A7-06BE-06350C1CB7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75C5C6-E0A9-5365-A3B0-CD6E612332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4ECFB-4541-2C98-1A16-160A7D048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56FF71-975A-36BC-498B-9D81908A6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1E01B9-7327-8F6A-156B-D0EFAFF05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389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CB5316-DC7C-736F-986F-139B19019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3CBA7-8073-6BDE-3A6D-94BF03356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37A35-052D-7DB6-8359-90E74452D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4DA79C-DE66-40A6-AFDF-6DD1BFBFDE49}" type="datetimeFigureOut">
              <a:rPr lang="nl-NL" smtClean="0"/>
              <a:t>4-2-2025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010A3-75EE-0DF8-FD92-7C1FC446DB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9C189-985E-6D0C-BA47-538218D937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F695A5-7FC8-4777-86FF-3D963188D9A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1683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89836-8253-9682-1F56-9DADA2F10A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BE9280-E5D5-C89B-3117-B666882AC0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8926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country&#10;&#10;Description automatically generated">
            <a:extLst>
              <a:ext uri="{FF2B5EF4-FFF2-40B4-BE49-F238E27FC236}">
                <a16:creationId xmlns:a16="http://schemas.microsoft.com/office/drawing/2014/main" id="{ED464C25-5246-B7CA-892E-6AAFAB602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057275"/>
            <a:ext cx="1028700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838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DB055D-003B-58F2-D71F-DDCFDD049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8" y="787264"/>
            <a:ext cx="12116423" cy="52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991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85499F-5DED-8399-C2F8-612725B33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2455"/>
            <a:ext cx="12179926" cy="50358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E957A4-C86B-CB66-D8B9-089A46F36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960" y="0"/>
            <a:ext cx="5496560" cy="21378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32C125-6FF7-79BA-F505-0EE45F530D77}"/>
              </a:ext>
            </a:extLst>
          </p:cNvPr>
          <p:cNvSpPr/>
          <p:nvPr/>
        </p:nvSpPr>
        <p:spPr>
          <a:xfrm>
            <a:off x="203200" y="2137872"/>
            <a:ext cx="2407920" cy="615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9DB5F3F8-2ED1-DF91-8564-721030EE8F25}"/>
              </a:ext>
            </a:extLst>
          </p:cNvPr>
          <p:cNvSpPr/>
          <p:nvPr/>
        </p:nvSpPr>
        <p:spPr>
          <a:xfrm>
            <a:off x="3037840" y="2336800"/>
            <a:ext cx="2062480" cy="243840"/>
          </a:xfrm>
          <a:prstGeom prst="leftArrow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8912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BF5A8E-93B4-1C2C-A240-65ECA99F1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" y="806315"/>
            <a:ext cx="12179926" cy="524537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B8BF576-5003-8B40-0B17-19E2A7F6EBC3}"/>
              </a:ext>
            </a:extLst>
          </p:cNvPr>
          <p:cNvSpPr/>
          <p:nvPr/>
        </p:nvSpPr>
        <p:spPr>
          <a:xfrm>
            <a:off x="4124960" y="5436197"/>
            <a:ext cx="2407920" cy="6154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B1AF1F7B-99FD-9363-8852-802D89E8E394}"/>
              </a:ext>
            </a:extLst>
          </p:cNvPr>
          <p:cNvSpPr/>
          <p:nvPr/>
        </p:nvSpPr>
        <p:spPr>
          <a:xfrm rot="9374603">
            <a:off x="8161269" y="5645697"/>
            <a:ext cx="2824867" cy="388072"/>
          </a:xfrm>
          <a:prstGeom prst="left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7902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E7E3D6-60E1-E232-D555-C38F7050A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2" y="796789"/>
            <a:ext cx="12173576" cy="526442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E0FE0E0-FB4C-EA62-F254-10C9CBB5BB4B}"/>
              </a:ext>
            </a:extLst>
          </p:cNvPr>
          <p:cNvSpPr/>
          <p:nvPr/>
        </p:nvSpPr>
        <p:spPr>
          <a:xfrm>
            <a:off x="8239760" y="3170217"/>
            <a:ext cx="3922708" cy="5686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3560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FDB618-1E17-E90D-F7EC-1E335CC45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7" y="819016"/>
            <a:ext cx="12154525" cy="5219968"/>
          </a:xfrm>
          <a:prstGeom prst="rect">
            <a:avLst/>
          </a:prstGeom>
        </p:spPr>
      </p:pic>
      <p:sp>
        <p:nvSpPr>
          <p:cNvPr id="4" name="Arrow: Left 3">
            <a:extLst>
              <a:ext uri="{FF2B5EF4-FFF2-40B4-BE49-F238E27FC236}">
                <a16:creationId xmlns:a16="http://schemas.microsoft.com/office/drawing/2014/main" id="{DF2E078B-6E42-E469-3ECD-AC91A4410DBC}"/>
              </a:ext>
            </a:extLst>
          </p:cNvPr>
          <p:cNvSpPr/>
          <p:nvPr/>
        </p:nvSpPr>
        <p:spPr>
          <a:xfrm>
            <a:off x="2833878" y="4013200"/>
            <a:ext cx="874522" cy="237418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50C8074F-A5DB-5114-7F06-64E7AC8725EC}"/>
              </a:ext>
            </a:extLst>
          </p:cNvPr>
          <p:cNvSpPr/>
          <p:nvPr/>
        </p:nvSpPr>
        <p:spPr>
          <a:xfrm>
            <a:off x="2945638" y="4250618"/>
            <a:ext cx="874522" cy="237418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29128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2D1FFB-A76E-EB5E-7BE8-44F1EA350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1" y="806315"/>
            <a:ext cx="12027518" cy="524537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CAF136-678B-F45A-86E8-DDFBFEE2C857}"/>
              </a:ext>
            </a:extLst>
          </p:cNvPr>
          <p:cNvSpPr/>
          <p:nvPr/>
        </p:nvSpPr>
        <p:spPr>
          <a:xfrm>
            <a:off x="8209280" y="1300480"/>
            <a:ext cx="3139440" cy="5283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3114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7A180A-46D2-DF6F-80BE-FBCBDCE41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794" y="453872"/>
            <a:ext cx="8998412" cy="595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872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526E5B-4FF8-872A-00A3-6DF03201E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4" y="365760"/>
            <a:ext cx="12174436" cy="63601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E43448-ED81-383B-58C2-C8B8205D0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79" y="1977080"/>
            <a:ext cx="4632401" cy="244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7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B6BDCE-EA0B-B0F4-3239-E27FA6D52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2" y="361792"/>
            <a:ext cx="12173576" cy="613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72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9752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0D052E-C623-64BB-90C1-1C85DB7E2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" y="244311"/>
            <a:ext cx="12179926" cy="636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7041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55D33C-018B-E38C-C22D-0542FF516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" y="247486"/>
            <a:ext cx="12179926" cy="63630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6A4B2DB-8523-8F35-619C-DA9D4E69E4BF}"/>
              </a:ext>
            </a:extLst>
          </p:cNvPr>
          <p:cNvSpPr/>
          <p:nvPr/>
        </p:nvSpPr>
        <p:spPr>
          <a:xfrm>
            <a:off x="467360" y="4612640"/>
            <a:ext cx="2540000" cy="3149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5706CB-4C39-A12A-5FDF-4BF6B9DFC4EE}"/>
              </a:ext>
            </a:extLst>
          </p:cNvPr>
          <p:cNvSpPr/>
          <p:nvPr/>
        </p:nvSpPr>
        <p:spPr>
          <a:xfrm>
            <a:off x="4582160" y="873760"/>
            <a:ext cx="4724400" cy="5791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E11A8D-7444-2419-DC5E-2B9CFB08F253}"/>
              </a:ext>
            </a:extLst>
          </p:cNvPr>
          <p:cNvSpPr/>
          <p:nvPr/>
        </p:nvSpPr>
        <p:spPr>
          <a:xfrm>
            <a:off x="467360" y="2929727"/>
            <a:ext cx="2540000" cy="3149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9300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643F81-1C21-755B-E4AA-75BF0BE90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62" y="460244"/>
            <a:ext cx="12027518" cy="50739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30C2BA3-734F-367A-2F34-C161C64E7B3E}"/>
              </a:ext>
            </a:extLst>
          </p:cNvPr>
          <p:cNvSpPr/>
          <p:nvPr/>
        </p:nvSpPr>
        <p:spPr>
          <a:xfrm>
            <a:off x="1960880" y="2865120"/>
            <a:ext cx="2032000" cy="4978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71210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A58FF6-6DA4-A4AE-0852-6EC20DF38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19" y="815840"/>
            <a:ext cx="11894161" cy="52263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795B5A8-C5DA-2ED3-0E7A-5918F07FA818}"/>
              </a:ext>
            </a:extLst>
          </p:cNvPr>
          <p:cNvSpPr/>
          <p:nvPr/>
        </p:nvSpPr>
        <p:spPr>
          <a:xfrm>
            <a:off x="4135120" y="5303520"/>
            <a:ext cx="6024880" cy="8534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8107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BA2502-A048-4882-8657-1C1C5FBA7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56" y="410078"/>
            <a:ext cx="11417887" cy="514376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A5DE8DF-45A0-D71C-AB57-DBEABC25EB9E}"/>
              </a:ext>
            </a:extLst>
          </p:cNvPr>
          <p:cNvSpPr/>
          <p:nvPr/>
        </p:nvSpPr>
        <p:spPr>
          <a:xfrm>
            <a:off x="4724400" y="4287520"/>
            <a:ext cx="2316480" cy="4673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5205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15965B2-C0C9-A297-AA54-20878358A5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447" y="772160"/>
            <a:ext cx="8810625" cy="4867275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0CAA46F-4DB7-15F7-6288-068C02630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479" y="772160"/>
            <a:ext cx="5293361" cy="4330426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0D6389D-F75C-201E-B75C-0ACE8DAAE5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479" y="3388086"/>
            <a:ext cx="412250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266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2ED688E-86C2-320D-A714-65279F247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738187"/>
            <a:ext cx="10287000" cy="538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7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5F70BF4-8072-ACC1-33C8-4C8472C4A2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014412"/>
            <a:ext cx="10287000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13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4B4806C-66C5-AEA9-BBE7-E8639ECB4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052512"/>
            <a:ext cx="10287000" cy="47529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02D1512-47AF-573E-513A-5C417F969C1A}"/>
              </a:ext>
            </a:extLst>
          </p:cNvPr>
          <p:cNvSpPr/>
          <p:nvPr/>
        </p:nvSpPr>
        <p:spPr>
          <a:xfrm>
            <a:off x="6990080" y="1330960"/>
            <a:ext cx="944880" cy="375920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442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Desmond Lartey</dc:creator>
  <cp:lastModifiedBy>Desmond Lartey</cp:lastModifiedBy>
  <cp:revision>4</cp:revision>
  <dcterms:created xsi:type="dcterms:W3CDTF">2025-01-27T12:32:16Z</dcterms:created>
  <dcterms:modified xsi:type="dcterms:W3CDTF">2025-02-04T14:48:45Z</dcterms:modified>
</cp:coreProperties>
</file>

<file path=docProps/thumbnail.jpeg>
</file>